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0" r:id="rId3"/>
    <p:sldId id="262" r:id="rId4"/>
    <p:sldId id="257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1169B-D468-41C6-AA77-0321FA3143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Deskundigheid en organisatie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8647C3-A451-4757-BDD2-5FCCDA5B6F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W18 PW</a:t>
            </a:r>
          </a:p>
        </p:txBody>
      </p:sp>
    </p:spTree>
    <p:extLst>
      <p:ext uri="{BB962C8B-B14F-4D97-AF65-F5344CB8AC3E}">
        <p14:creationId xmlns:p14="http://schemas.microsoft.com/office/powerpoint/2010/main" val="67929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2CE3EA-EF12-467A-9A26-050CB8C02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vorige les – </a:t>
            </a:r>
            <a:br>
              <a:rPr lang="nl-NL" dirty="0"/>
            </a:br>
            <a:r>
              <a:rPr lang="nl-NL" dirty="0"/>
              <a:t>soorten organisatie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B07253-7619-48B3-9417-DA45F7284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81831"/>
          </a:xfrm>
        </p:spPr>
        <p:txBody>
          <a:bodyPr>
            <a:normAutofit/>
          </a:bodyPr>
          <a:lstStyle/>
          <a:p>
            <a:r>
              <a:rPr lang="nl-NL" sz="2400" dirty="0"/>
              <a:t>Profitorganisaties</a:t>
            </a:r>
          </a:p>
          <a:p>
            <a:pPr marL="0" indent="0">
              <a:buNone/>
            </a:pPr>
            <a:r>
              <a:rPr lang="nl-NL" sz="2200" dirty="0"/>
              <a:t>Doel = winst maken, zonder winst volgt faillissement</a:t>
            </a: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Non-profitorganisaties</a:t>
            </a:r>
          </a:p>
          <a:p>
            <a:pPr marL="0" indent="0">
              <a:buNone/>
            </a:pPr>
            <a:r>
              <a:rPr lang="nl-NL" sz="2200" dirty="0"/>
              <a:t>Doel = maatschappelijk of sociaal doel. Subsidie van overheid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sz="2200" dirty="0"/>
          </a:p>
        </p:txBody>
      </p:sp>
      <p:pic>
        <p:nvPicPr>
          <p:cNvPr id="3074" name="Picture 2" descr="Terugblik 2014; Wat hebben we geleerd van afgelopen jaar ...">
            <a:extLst>
              <a:ext uri="{FF2B5EF4-FFF2-40B4-BE49-F238E27FC236}">
                <a16:creationId xmlns:a16="http://schemas.microsoft.com/office/drawing/2014/main" id="{FE1B0698-76AD-4AE4-8F16-092CC6E0C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526" y="1221485"/>
            <a:ext cx="1072100" cy="6751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00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7926B-5D82-49DA-BB18-15073A0EF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Eindverslag </a:t>
            </a:r>
            <a:br>
              <a:rPr lang="nl-NL" dirty="0"/>
            </a:br>
            <a:r>
              <a:rPr lang="nl-NL" dirty="0"/>
              <a:t>deskundigheid en organisatie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F9B898-9FD2-4D10-BDB4-9CDE53853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/>
              <a:t>Alle opdrachten uit de les (uitgebreid beschreven)</a:t>
            </a:r>
          </a:p>
          <a:p>
            <a:r>
              <a:rPr lang="nl-NL" sz="2200" dirty="0"/>
              <a:t>Individuele reflectie aan de hand van een eigen </a:t>
            </a:r>
          </a:p>
          <a:p>
            <a:pPr marL="0" indent="0">
              <a:buNone/>
            </a:pPr>
            <a:r>
              <a:rPr lang="nl-NL" sz="2200" dirty="0"/>
              <a:t>   gekozen methode</a:t>
            </a:r>
          </a:p>
        </p:txBody>
      </p:sp>
      <p:pic>
        <p:nvPicPr>
          <p:cNvPr id="1026" name="Picture 2" descr="loesje afscheid werk - Google zoeken | Woorden, Spreuken">
            <a:extLst>
              <a:ext uri="{FF2B5EF4-FFF2-40B4-BE49-F238E27FC236}">
                <a16:creationId xmlns:a16="http://schemas.microsoft.com/office/drawing/2014/main" id="{5E8F9961-09C6-4B10-BA5B-5683DF2A5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360" y="2638044"/>
            <a:ext cx="2661007" cy="37604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566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EB7A8-939E-42A7-A126-B5E21551C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Medezeggenschapsraad (MR)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8F50E4-FB67-43AC-81DD-A01DA9ECB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86581"/>
          </a:xfrm>
        </p:spPr>
        <p:txBody>
          <a:bodyPr>
            <a:normAutofit/>
          </a:bodyPr>
          <a:lstStyle/>
          <a:p>
            <a:r>
              <a:rPr lang="nl-NL" sz="2200" dirty="0"/>
              <a:t>Wat is een medezeggenschapsraad?</a:t>
            </a:r>
          </a:p>
          <a:p>
            <a:r>
              <a:rPr lang="nl-NL" sz="2200" dirty="0"/>
              <a:t>Wie zitten er in een medezeggenschapsraad?</a:t>
            </a:r>
          </a:p>
          <a:p>
            <a:endParaRPr lang="nl-NL" sz="2200" dirty="0"/>
          </a:p>
          <a:p>
            <a:r>
              <a:rPr lang="nl-NL" sz="2200" dirty="0"/>
              <a:t>Elke school </a:t>
            </a:r>
            <a:r>
              <a:rPr lang="nl-NL" sz="2200" b="1" dirty="0"/>
              <a:t>moet</a:t>
            </a:r>
            <a:r>
              <a:rPr lang="nl-NL" sz="2200" dirty="0"/>
              <a:t> een MR hebben</a:t>
            </a:r>
          </a:p>
          <a:p>
            <a:r>
              <a:rPr lang="nl-NL" sz="2200" dirty="0"/>
              <a:t>MR geeft advies</a:t>
            </a:r>
          </a:p>
          <a:p>
            <a:endParaRPr lang="nl-NL" sz="2200" dirty="0"/>
          </a:p>
          <a:p>
            <a:r>
              <a:rPr lang="nl-NL" sz="2200" dirty="0"/>
              <a:t>Hoe noem je een medezeggenschapsraad in de kinderopvang?</a:t>
            </a:r>
          </a:p>
          <a:p>
            <a:r>
              <a:rPr lang="nl-NL" sz="2200" dirty="0"/>
              <a:t>Is er een oudercommissie op jullie stagelocaties?</a:t>
            </a:r>
          </a:p>
        </p:txBody>
      </p:sp>
      <p:pic>
        <p:nvPicPr>
          <p:cNvPr id="2050" name="Picture 2" descr="Kaleidoscoop &gt; Ouders &gt; Medezeggenschapsraad">
            <a:extLst>
              <a:ext uri="{FF2B5EF4-FFF2-40B4-BE49-F238E27FC236}">
                <a16:creationId xmlns:a16="http://schemas.microsoft.com/office/drawing/2014/main" id="{A80D1987-F6BA-486E-80C2-4127448E3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938" y="3184988"/>
            <a:ext cx="2750926" cy="229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74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B9B3EC-30E6-4279-B001-8D3679EB7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Positie in </a:t>
            </a:r>
            <a:br>
              <a:rPr lang="nl-NL" dirty="0"/>
            </a:br>
            <a:r>
              <a:rPr lang="nl-NL" dirty="0"/>
              <a:t>de organisatie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175451-6EB2-4E2C-8DDD-AE68DB052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62781"/>
          </a:xfrm>
        </p:spPr>
        <p:txBody>
          <a:bodyPr>
            <a:normAutofit/>
          </a:bodyPr>
          <a:lstStyle/>
          <a:p>
            <a:r>
              <a:rPr lang="nl-NL" sz="2200" dirty="0"/>
              <a:t>Welke functies zijn er op jouw stagelocatie?</a:t>
            </a:r>
          </a:p>
          <a:p>
            <a:r>
              <a:rPr lang="nl-NL" sz="2200" dirty="0"/>
              <a:t>Wat is de rol van elke functie?</a:t>
            </a:r>
          </a:p>
          <a:p>
            <a:r>
              <a:rPr lang="nl-NL" sz="2200" dirty="0"/>
              <a:t>Wat voor taken horen er bij elke functie?</a:t>
            </a:r>
          </a:p>
          <a:p>
            <a:r>
              <a:rPr lang="nl-NL" sz="2200" dirty="0"/>
              <a:t>Wat zijn de verschillen tussen de functies?</a:t>
            </a:r>
          </a:p>
          <a:p>
            <a:r>
              <a:rPr lang="nl-NL" sz="2200" dirty="0"/>
              <a:t>Wat zijn de overeenkomsten tussen de functies?</a:t>
            </a:r>
          </a:p>
          <a:p>
            <a:endParaRPr lang="nl-NL" sz="2200" dirty="0"/>
          </a:p>
          <a:p>
            <a:endParaRPr lang="nl-NL" sz="2200" dirty="0"/>
          </a:p>
          <a:p>
            <a:pPr marL="0" indent="0">
              <a:buNone/>
            </a:pPr>
            <a:r>
              <a:rPr lang="nl-NL" sz="2200" dirty="0"/>
              <a:t>Geef individueel antwoord op elke vraag en beschrijf uitgebreid</a:t>
            </a:r>
          </a:p>
        </p:txBody>
      </p:sp>
    </p:spTree>
    <p:extLst>
      <p:ext uri="{BB962C8B-B14F-4D97-AF65-F5344CB8AC3E}">
        <p14:creationId xmlns:p14="http://schemas.microsoft.com/office/powerpoint/2010/main" val="228459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FE074C-4AC8-4AB8-9D65-E6AD62104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organisatiecultuur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EBD4CB-553D-4F56-8900-922699BAD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6475"/>
            <a:ext cx="7729728" cy="4295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200" dirty="0"/>
              <a:t>Een positieve organisatiecultuur heeft een aantal kenmerken:</a:t>
            </a:r>
          </a:p>
          <a:p>
            <a:r>
              <a:rPr lang="nl-NL" sz="2200" dirty="0"/>
              <a:t>Open communicatie</a:t>
            </a:r>
          </a:p>
          <a:p>
            <a:r>
              <a:rPr lang="nl-NL" sz="2200" dirty="0"/>
              <a:t>Betrokken leiding</a:t>
            </a:r>
          </a:p>
          <a:p>
            <a:r>
              <a:rPr lang="nl-NL" sz="2200" dirty="0"/>
              <a:t>Collegialiteit</a:t>
            </a:r>
          </a:p>
          <a:p>
            <a:r>
              <a:rPr lang="nl-NL" sz="2200" dirty="0"/>
              <a:t>Gerichtheid op het kind</a:t>
            </a:r>
          </a:p>
          <a:p>
            <a:r>
              <a:rPr lang="nl-NL" sz="2200" dirty="0"/>
              <a:t>Opleiding en training</a:t>
            </a:r>
          </a:p>
          <a:p>
            <a:r>
              <a:rPr lang="nl-NL" sz="2200" dirty="0"/>
              <a:t>Gericht op verbeteringen</a:t>
            </a:r>
          </a:p>
          <a:p>
            <a:endParaRPr lang="nl-NL" sz="2200" dirty="0"/>
          </a:p>
          <a:p>
            <a:pPr marL="0" indent="0">
              <a:buNone/>
            </a:pPr>
            <a:r>
              <a:rPr lang="nl-NL" sz="2200" dirty="0"/>
              <a:t>Beschrijf </a:t>
            </a:r>
            <a:r>
              <a:rPr lang="nl-NL" sz="2200" b="1" dirty="0"/>
              <a:t>per kenmerk</a:t>
            </a:r>
            <a:r>
              <a:rPr lang="nl-NL" sz="2200" dirty="0"/>
              <a:t> wat </a:t>
            </a:r>
            <a:r>
              <a:rPr lang="nl-NL" sz="2200" u="sng" dirty="0"/>
              <a:t>jij</a:t>
            </a:r>
            <a:r>
              <a:rPr lang="nl-NL" sz="2200" dirty="0"/>
              <a:t> daarin belangrijk vindt. Vervolgens beschrijf je </a:t>
            </a:r>
            <a:r>
              <a:rPr lang="nl-NL" sz="2200" b="1" dirty="0"/>
              <a:t>per kenmerk</a:t>
            </a:r>
            <a:r>
              <a:rPr lang="nl-NL" sz="2200" dirty="0"/>
              <a:t> hoe dat momenteel gaat op jouw stage.</a:t>
            </a:r>
          </a:p>
        </p:txBody>
      </p:sp>
    </p:spTree>
    <p:extLst>
      <p:ext uri="{BB962C8B-B14F-4D97-AF65-F5344CB8AC3E}">
        <p14:creationId xmlns:p14="http://schemas.microsoft.com/office/powerpoint/2010/main" val="3645322117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31</TotalTime>
  <Words>203</Words>
  <Application>Microsoft Office PowerPoint</Application>
  <PresentationFormat>Breedbeeld</PresentationFormat>
  <Paragraphs>40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Pakket</vt:lpstr>
      <vt:lpstr>Deskundigheid en organisatie</vt:lpstr>
      <vt:lpstr>Terugblik vorige les –  soorten organisatie</vt:lpstr>
      <vt:lpstr>Eindverslag  deskundigheid en organisatie</vt:lpstr>
      <vt:lpstr>Medezeggenschapsraad (MR)</vt:lpstr>
      <vt:lpstr>Opdracht Positie in  de organisatie</vt:lpstr>
      <vt:lpstr>Opdracht organisatiecultuur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organisatie</dc:title>
  <dc:creator>Myrthe Langeveld</dc:creator>
  <cp:lastModifiedBy>Myrthe Langeveld</cp:lastModifiedBy>
  <cp:revision>7</cp:revision>
  <dcterms:created xsi:type="dcterms:W3CDTF">2020-05-15T12:14:06Z</dcterms:created>
  <dcterms:modified xsi:type="dcterms:W3CDTF">2020-05-15T12:57:41Z</dcterms:modified>
</cp:coreProperties>
</file>